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46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5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08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00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02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01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4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1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64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89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6D3E-6847-4511-A4EE-FB747F6AFB88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A744-76FF-4437-BAB9-36AC569DE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370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442" y="708339"/>
            <a:ext cx="10515600" cy="437881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/>
              <a:t>IOT Base</a:t>
            </a:r>
            <a:br>
              <a:rPr lang="en-US" sz="5400" b="1" dirty="0" smtClean="0"/>
            </a:br>
            <a:r>
              <a:rPr lang="en-US" sz="5400" b="1" dirty="0" smtClean="0"/>
              <a:t>Obstacle Detection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0861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57D8A53-536A-9CB4-7F07-4309204D46AA}"/>
              </a:ext>
            </a:extLst>
          </p:cNvPr>
          <p:cNvSpPr txBox="1"/>
          <p:nvPr/>
        </p:nvSpPr>
        <p:spPr>
          <a:xfrm>
            <a:off x="4180113" y="2967335"/>
            <a:ext cx="354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You…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0427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3D60D7-6D53-0E80-77F5-50B29742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2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934634-916B-FB71-1639-549FA7C2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8" y="0"/>
            <a:ext cx="121955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D80FE0-D1FA-715C-4A50-2F663622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71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571F92-D45C-8117-FE29-461225F4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E59EA43-3FEA-C7A9-D7C1-1AAC2051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7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759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+mn-lt"/>
              </a:rPr>
              <a:t>Circuit Diagram</a:t>
            </a:r>
            <a:endParaRPr lang="en-US" sz="40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" y="862885"/>
            <a:ext cx="9350062" cy="5692461"/>
          </a:xfrm>
        </p:spPr>
      </p:pic>
    </p:spTree>
    <p:extLst>
      <p:ext uri="{BB962C8B-B14F-4D97-AF65-F5344CB8AC3E}">
        <p14:creationId xmlns:p14="http://schemas.microsoft.com/office/powerpoint/2010/main" val="412670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66DA1F-F7AC-9195-5410-6C417CAD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3" y="0"/>
            <a:ext cx="1219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14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B33DF-8C5E-A515-2823-CD56AC29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AF9789-5240-5920-58EC-902126C9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F2A337-8E1D-68CB-B892-0BDE1B74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</TotalTime>
  <Words>7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IOT Base Obstacle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Circuit Diagram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Patel</dc:creator>
  <cp:lastModifiedBy>Aadhar pc</cp:lastModifiedBy>
  <cp:revision>3</cp:revision>
  <dcterms:created xsi:type="dcterms:W3CDTF">2023-05-16T12:52:48Z</dcterms:created>
  <dcterms:modified xsi:type="dcterms:W3CDTF">2023-05-16T14:48:21Z</dcterms:modified>
</cp:coreProperties>
</file>